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在此键入引文。”"/>
          <p:cNvSpPr txBox="1"/>
          <p:nvPr>
            <p:ph type="body" sz="quarter" idx="14"/>
          </p:nvPr>
        </p:nvSpPr>
        <p:spPr>
          <a:xfrm>
            <a:off x="1270000" y="4216400"/>
            <a:ext cx="10464800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9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/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/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标题文本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22" name="正文级别 1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/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标题文本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40" name="正文级别 1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/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正文级别 1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/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图像"/>
          <p:cNvSpPr/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图像"/>
          <p:cNvSpPr/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hyperlink" Target="https://weibo.com/u/7072347632?refer_flag=1001030103_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hyperlink" Target="https://muses.wodavip.com/blogs/b000001" TargetMode="External"/><Relationship Id="rId5" Type="http://schemas.openxmlformats.org/officeDocument/2006/relationships/hyperlink" Target="http://www.eseemodel.com/Profile.aspx?id=118" TargetMode="Externa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hyperlink" Target="https://muses.wodavip.com/blogs/b000001" TargetMode="External"/><Relationship Id="rId5" Type="http://schemas.openxmlformats.org/officeDocument/2006/relationships/hyperlink" Target="http://www.eseemodel.com/Profile.aspx?id=118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溯时网站修改建议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溯时网站修改建议</a:t>
            </a:r>
          </a:p>
        </p:txBody>
      </p:sp>
      <p:sp>
        <p:nvSpPr>
          <p:cNvPr id="120" name="V2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截屏2020-08-10 下午1.44.47.png" descr="截屏2020-08-10 下午1.44.4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08761" y="1777159"/>
            <a:ext cx="9297742" cy="5517898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矩形"/>
          <p:cNvSpPr/>
          <p:nvPr/>
        </p:nvSpPr>
        <p:spPr>
          <a:xfrm>
            <a:off x="3876193" y="2098101"/>
            <a:ext cx="1458647" cy="693668"/>
          </a:xfrm>
          <a:prstGeom prst="rect">
            <a:avLst/>
          </a:prstGeom>
          <a:ln w="635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24" name="logo下面没有放上slogan：…"/>
          <p:cNvSpPr txBox="1"/>
          <p:nvPr/>
        </p:nvSpPr>
        <p:spPr>
          <a:xfrm>
            <a:off x="87355" y="1308561"/>
            <a:ext cx="2580222" cy="10608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 sz="1900">
                <a:solidFill>
                  <a:srgbClr val="011993"/>
                </a:solidFill>
              </a:defRPr>
            </a:pPr>
            <a:r>
              <a:t>logo下面没有放上slogan：</a:t>
            </a:r>
          </a:p>
          <a:p>
            <a:pPr>
              <a:defRPr b="0" sz="1900">
                <a:solidFill>
                  <a:srgbClr val="011993"/>
                </a:solidFill>
              </a:defRPr>
            </a:pPr>
            <a:r>
              <a:t>Fashion For The Aged</a:t>
            </a:r>
          </a:p>
        </p:txBody>
      </p:sp>
      <p:sp>
        <p:nvSpPr>
          <p:cNvPr id="125" name="中英文版内容…"/>
          <p:cNvSpPr txBox="1"/>
          <p:nvPr/>
        </p:nvSpPr>
        <p:spPr>
          <a:xfrm>
            <a:off x="820828" y="4146896"/>
            <a:ext cx="2145061" cy="18509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000">
                <a:solidFill>
                  <a:srgbClr val="011993"/>
                </a:solidFill>
              </a:defRPr>
            </a:pPr>
            <a:r>
              <a:t>中英文版内容</a:t>
            </a:r>
          </a:p>
          <a:p>
            <a:pPr>
              <a:defRPr sz="1000">
                <a:solidFill>
                  <a:srgbClr val="011993"/>
                </a:solidFill>
              </a:defRPr>
            </a:pPr>
          </a:p>
          <a:p>
            <a:pPr>
              <a:defRPr sz="1000">
                <a:solidFill>
                  <a:srgbClr val="011993"/>
                </a:solidFill>
              </a:defRPr>
            </a:pPr>
            <a:r>
              <a:t>女模 WOMEN</a:t>
            </a:r>
          </a:p>
          <a:p>
            <a:pPr>
              <a:defRPr sz="1000">
                <a:solidFill>
                  <a:srgbClr val="011993"/>
                </a:solidFill>
              </a:defRPr>
            </a:pPr>
            <a:r>
              <a:t>男模 MEN</a:t>
            </a:r>
          </a:p>
          <a:p>
            <a:pPr>
              <a:defRPr sz="1000">
                <a:solidFill>
                  <a:srgbClr val="011993"/>
                </a:solidFill>
              </a:defRPr>
            </a:pPr>
            <a:r>
              <a:t>影响力达人 INFLUENCER</a:t>
            </a:r>
          </a:p>
          <a:p>
            <a:pPr>
              <a:defRPr sz="1000">
                <a:solidFill>
                  <a:srgbClr val="011993"/>
                </a:solidFill>
              </a:defRPr>
            </a:pPr>
            <a:r>
              <a:t>溯时作品 COLLECTION</a:t>
            </a:r>
          </a:p>
          <a:p>
            <a:pPr>
              <a:defRPr sz="1000">
                <a:solidFill>
                  <a:srgbClr val="011993"/>
                </a:solidFill>
              </a:defRPr>
            </a:pPr>
            <a:r>
              <a:t>最新动态 NEWS</a:t>
            </a:r>
          </a:p>
          <a:p>
            <a:pPr>
              <a:defRPr sz="1000">
                <a:solidFill>
                  <a:srgbClr val="011993"/>
                </a:solidFill>
              </a:defRPr>
            </a:pPr>
            <a:r>
              <a:t>关于我们 ABOUT US</a:t>
            </a:r>
          </a:p>
          <a:p>
            <a:pPr>
              <a:defRPr sz="1000">
                <a:solidFill>
                  <a:srgbClr val="011993"/>
                </a:solidFill>
              </a:defRPr>
            </a:pPr>
            <a:r>
              <a:t>联系我们 CONTACT US</a:t>
            </a:r>
          </a:p>
        </p:txBody>
      </p:sp>
      <p:sp>
        <p:nvSpPr>
          <p:cNvPr id="126" name="矩形"/>
          <p:cNvSpPr/>
          <p:nvPr/>
        </p:nvSpPr>
        <p:spPr>
          <a:xfrm>
            <a:off x="3760807" y="5605920"/>
            <a:ext cx="680682" cy="1231853"/>
          </a:xfrm>
          <a:prstGeom prst="rect">
            <a:avLst/>
          </a:prstGeom>
          <a:ln w="635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27" name="线条"/>
          <p:cNvSpPr/>
          <p:nvPr/>
        </p:nvSpPr>
        <p:spPr>
          <a:xfrm>
            <a:off x="3060339" y="5307976"/>
            <a:ext cx="467443" cy="467444"/>
          </a:xfrm>
          <a:prstGeom prst="line">
            <a:avLst/>
          </a:prstGeom>
          <a:ln w="381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28" name="矩形"/>
          <p:cNvSpPr/>
          <p:nvPr/>
        </p:nvSpPr>
        <p:spPr>
          <a:xfrm>
            <a:off x="3806813" y="6873762"/>
            <a:ext cx="806552" cy="304801"/>
          </a:xfrm>
          <a:prstGeom prst="rect">
            <a:avLst/>
          </a:prstGeom>
          <a:ln w="635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29" name="线条"/>
          <p:cNvSpPr/>
          <p:nvPr/>
        </p:nvSpPr>
        <p:spPr>
          <a:xfrm flipV="1">
            <a:off x="2720749" y="6711142"/>
            <a:ext cx="735430" cy="351380"/>
          </a:xfrm>
          <a:prstGeom prst="line">
            <a:avLst/>
          </a:prstGeom>
          <a:ln w="381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30" name="线条"/>
          <p:cNvSpPr/>
          <p:nvPr/>
        </p:nvSpPr>
        <p:spPr>
          <a:xfrm>
            <a:off x="2819615" y="2444935"/>
            <a:ext cx="637108" cy="1"/>
          </a:xfrm>
          <a:prstGeom prst="line">
            <a:avLst/>
          </a:prstGeom>
          <a:ln w="381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31" name="没有添加中英文切换按钮"/>
          <p:cNvSpPr txBox="1"/>
          <p:nvPr/>
        </p:nvSpPr>
        <p:spPr>
          <a:xfrm>
            <a:off x="8448267" y="510328"/>
            <a:ext cx="2768601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900">
                <a:solidFill>
                  <a:srgbClr val="011993"/>
                </a:solidFill>
              </a:defRPr>
            </a:lvl1pPr>
          </a:lstStyle>
          <a:p>
            <a:pPr/>
            <a:r>
              <a:t>没有添加中英文切换按钮</a:t>
            </a:r>
          </a:p>
        </p:txBody>
      </p:sp>
      <p:sp>
        <p:nvSpPr>
          <p:cNvPr id="132" name="没有淘宝店铺，淘宝图标改成Instagram（超链接）图标"/>
          <p:cNvSpPr txBox="1"/>
          <p:nvPr/>
        </p:nvSpPr>
        <p:spPr>
          <a:xfrm>
            <a:off x="419330" y="7351795"/>
            <a:ext cx="3333406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sz="1500">
                <a:solidFill>
                  <a:srgbClr val="011993"/>
                </a:solidFill>
              </a:defRPr>
            </a:lvl1pPr>
          </a:lstStyle>
          <a:p>
            <a:pPr/>
            <a:r>
              <a:t>没有淘宝店铺，淘宝图标改成Instagram（超链接）图标</a:t>
            </a:r>
          </a:p>
        </p:txBody>
      </p:sp>
      <p:sp>
        <p:nvSpPr>
          <p:cNvPr id="133" name="微博网址：https://weibo.com/u/7072347632?refer_flag=1001030103_"/>
          <p:cNvSpPr txBox="1"/>
          <p:nvPr/>
        </p:nvSpPr>
        <p:spPr>
          <a:xfrm>
            <a:off x="4180522" y="7890580"/>
            <a:ext cx="792035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900"/>
            </a:pPr>
            <a:r>
              <a:t>微博网址：</a:t>
            </a:r>
            <a:r>
              <a:rPr u="sng">
                <a:hlinkClick r:id="rId3" invalidUrl="" action="" tgtFrame="" tooltip="" history="1" highlightClick="0" endSnd="0"/>
              </a:rPr>
              <a:t>https://weibo.com/u/7072347632?refer_flag=1001030103_</a:t>
            </a:r>
          </a:p>
        </p:txBody>
      </p:sp>
      <p:sp>
        <p:nvSpPr>
          <p:cNvPr id="134" name="IG网址：https://www.instagram.com/sushisushi999/"/>
          <p:cNvSpPr txBox="1"/>
          <p:nvPr/>
        </p:nvSpPr>
        <p:spPr>
          <a:xfrm>
            <a:off x="4114374" y="8534399"/>
            <a:ext cx="6096852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900"/>
            </a:lvl1pPr>
          </a:lstStyle>
          <a:p>
            <a:pPr/>
            <a:r>
              <a:t>IG网址：https://www.instagram.com/sushisushi999/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截屏2020-08-10 下午1.53.57.png" descr="截屏2020-08-10 下午1.53.5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2065" y="2104552"/>
            <a:ext cx="8480670" cy="4999187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线条"/>
          <p:cNvSpPr/>
          <p:nvPr/>
        </p:nvSpPr>
        <p:spPr>
          <a:xfrm flipH="1" flipV="1">
            <a:off x="11017587" y="4997768"/>
            <a:ext cx="859862" cy="1088592"/>
          </a:xfrm>
          <a:prstGeom prst="line">
            <a:avLst/>
          </a:prstGeom>
          <a:ln w="381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38" name="矩形"/>
          <p:cNvSpPr/>
          <p:nvPr/>
        </p:nvSpPr>
        <p:spPr>
          <a:xfrm>
            <a:off x="2199773" y="2097895"/>
            <a:ext cx="811114" cy="556037"/>
          </a:xfrm>
          <a:prstGeom prst="rect">
            <a:avLst/>
          </a:prstGeom>
          <a:ln w="635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39" name="矩形"/>
          <p:cNvSpPr/>
          <p:nvPr/>
        </p:nvSpPr>
        <p:spPr>
          <a:xfrm>
            <a:off x="10145624" y="4326127"/>
            <a:ext cx="565812" cy="556037"/>
          </a:xfrm>
          <a:prstGeom prst="rect">
            <a:avLst/>
          </a:prstGeom>
          <a:ln w="635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40" name="去掉这些组件"/>
          <p:cNvSpPr txBox="1"/>
          <p:nvPr/>
        </p:nvSpPr>
        <p:spPr>
          <a:xfrm>
            <a:off x="11106846" y="6461143"/>
            <a:ext cx="1562101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1900">
                <a:solidFill>
                  <a:srgbClr val="011993"/>
                </a:solidFill>
              </a:defRPr>
            </a:lvl1pPr>
          </a:lstStyle>
          <a:p>
            <a:pPr/>
            <a:r>
              <a:t>去掉这些组件</a:t>
            </a:r>
          </a:p>
        </p:txBody>
      </p:sp>
      <p:sp>
        <p:nvSpPr>
          <p:cNvPr id="141" name="线条"/>
          <p:cNvSpPr/>
          <p:nvPr/>
        </p:nvSpPr>
        <p:spPr>
          <a:xfrm flipH="1">
            <a:off x="2891389" y="1271013"/>
            <a:ext cx="1830940" cy="706686"/>
          </a:xfrm>
          <a:prstGeom prst="line">
            <a:avLst/>
          </a:prstGeom>
          <a:ln w="381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42" name="线条"/>
          <p:cNvSpPr/>
          <p:nvPr/>
        </p:nvSpPr>
        <p:spPr>
          <a:xfrm flipV="1">
            <a:off x="1533943" y="4940222"/>
            <a:ext cx="747394" cy="1205657"/>
          </a:xfrm>
          <a:prstGeom prst="line">
            <a:avLst/>
          </a:prstGeom>
          <a:ln w="381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43" name="矩形"/>
          <p:cNvSpPr/>
          <p:nvPr/>
        </p:nvSpPr>
        <p:spPr>
          <a:xfrm>
            <a:off x="2093824" y="4326127"/>
            <a:ext cx="565812" cy="556037"/>
          </a:xfrm>
          <a:prstGeom prst="rect">
            <a:avLst/>
          </a:prstGeom>
          <a:ln w="635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44" name="去掉这些组件"/>
          <p:cNvSpPr txBox="1"/>
          <p:nvPr/>
        </p:nvSpPr>
        <p:spPr>
          <a:xfrm>
            <a:off x="553146" y="6334143"/>
            <a:ext cx="1562101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1900">
                <a:solidFill>
                  <a:srgbClr val="011993"/>
                </a:solidFill>
              </a:defRPr>
            </a:lvl1pPr>
          </a:lstStyle>
          <a:p>
            <a:pPr/>
            <a:r>
              <a:t>去掉这些组件</a:t>
            </a:r>
          </a:p>
        </p:txBody>
      </p:sp>
      <p:sp>
        <p:nvSpPr>
          <p:cNvPr id="145" name="logo有点小"/>
          <p:cNvSpPr txBox="1"/>
          <p:nvPr/>
        </p:nvSpPr>
        <p:spPr>
          <a:xfrm>
            <a:off x="5138252" y="911243"/>
            <a:ext cx="1307288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1900">
                <a:solidFill>
                  <a:srgbClr val="011993"/>
                </a:solidFill>
              </a:defRPr>
            </a:lvl1pPr>
          </a:lstStyle>
          <a:p>
            <a:pPr/>
            <a:r>
              <a:t>logo有点小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除首页外，所有页面中，都把导航栏放在页面顶部，点击logo回到首页"/>
          <p:cNvSpPr txBox="1"/>
          <p:nvPr/>
        </p:nvSpPr>
        <p:spPr>
          <a:xfrm>
            <a:off x="2333231" y="341161"/>
            <a:ext cx="7616559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900">
                <a:solidFill>
                  <a:srgbClr val="011993"/>
                </a:solidFill>
              </a:defRPr>
            </a:lvl1pPr>
          </a:lstStyle>
          <a:p>
            <a:pPr/>
            <a:r>
              <a:t>除首页外，所有页面中，都把导航栏放在页面顶部，点击logo回到首页</a:t>
            </a:r>
          </a:p>
        </p:txBody>
      </p:sp>
      <p:pic>
        <p:nvPicPr>
          <p:cNvPr id="148" name="截屏2020-06-17下午10.38.35.png" descr="截屏2020-06-17下午10.38.3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16014" y="1869825"/>
            <a:ext cx="9172772" cy="7816944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矩形"/>
          <p:cNvSpPr/>
          <p:nvPr/>
        </p:nvSpPr>
        <p:spPr>
          <a:xfrm>
            <a:off x="2031310" y="1905316"/>
            <a:ext cx="8942181" cy="788333"/>
          </a:xfrm>
          <a:prstGeom prst="rect">
            <a:avLst/>
          </a:prstGeom>
          <a:ln w="635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0" name="线条"/>
          <p:cNvSpPr/>
          <p:nvPr/>
        </p:nvSpPr>
        <p:spPr>
          <a:xfrm>
            <a:off x="6502399" y="848695"/>
            <a:ext cx="1" cy="736601"/>
          </a:xfrm>
          <a:prstGeom prst="line">
            <a:avLst/>
          </a:prstGeom>
          <a:ln w="381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1" name="esee是其他品牌，可以换成溯时的logo"/>
          <p:cNvSpPr txBox="1"/>
          <p:nvPr/>
        </p:nvSpPr>
        <p:spPr>
          <a:xfrm>
            <a:off x="7245352" y="962713"/>
            <a:ext cx="4329712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900">
                <a:solidFill>
                  <a:srgbClr val="011993"/>
                </a:solidFill>
              </a:defRPr>
            </a:lvl1pPr>
          </a:lstStyle>
          <a:p>
            <a:pPr/>
            <a:r>
              <a:t>esee是其他品牌，可以换成溯时的logo</a:t>
            </a:r>
          </a:p>
        </p:txBody>
      </p:sp>
      <p:sp>
        <p:nvSpPr>
          <p:cNvPr id="152" name="线条"/>
          <p:cNvSpPr/>
          <p:nvPr/>
        </p:nvSpPr>
        <p:spPr>
          <a:xfrm flipH="1">
            <a:off x="7297712" y="1512904"/>
            <a:ext cx="563255" cy="266224"/>
          </a:xfrm>
          <a:prstGeom prst="line">
            <a:avLst/>
          </a:prstGeom>
          <a:ln w="381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3" name="线条"/>
          <p:cNvSpPr/>
          <p:nvPr/>
        </p:nvSpPr>
        <p:spPr>
          <a:xfrm>
            <a:off x="2395530" y="1621966"/>
            <a:ext cx="431191" cy="431191"/>
          </a:xfrm>
          <a:prstGeom prst="line">
            <a:avLst/>
          </a:prstGeom>
          <a:ln w="381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4" name="图标和首页改成一致"/>
          <p:cNvSpPr txBox="1"/>
          <p:nvPr/>
        </p:nvSpPr>
        <p:spPr>
          <a:xfrm>
            <a:off x="702589" y="966212"/>
            <a:ext cx="4329713" cy="729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900">
                <a:solidFill>
                  <a:srgbClr val="011993"/>
                </a:solidFill>
              </a:defRPr>
            </a:lvl1pPr>
          </a:lstStyle>
          <a:p>
            <a:pPr/>
            <a:r>
              <a:t>图标和首页改成一致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截屏2020-06-16下午8.34.21.png" descr="截屏2020-06-16下午8.34.2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9687" y="-52618"/>
            <a:ext cx="5957413" cy="52459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57" name="截屏2020-06-16下午8.33.24.png" descr="截屏2020-06-16下午8.33.2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02445" y="5237628"/>
            <a:ext cx="7215287" cy="4389300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模特展示页按照头像排列…"/>
          <p:cNvSpPr txBox="1"/>
          <p:nvPr/>
        </p:nvSpPr>
        <p:spPr>
          <a:xfrm>
            <a:off x="7180541" y="367492"/>
            <a:ext cx="4825442" cy="16696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 sz="1900">
                <a:solidFill>
                  <a:srgbClr val="011993"/>
                </a:solidFill>
              </a:defRPr>
            </a:pPr>
            <a:r>
              <a:t>模特展示页按照头像排列</a:t>
            </a:r>
          </a:p>
          <a:p>
            <a:pPr>
              <a:defRPr b="0" sz="1900">
                <a:solidFill>
                  <a:srgbClr val="011993"/>
                </a:solidFill>
              </a:defRPr>
            </a:pPr>
            <a:r>
              <a:t>鼠标指到位置自动弹出两排：名字、身高</a:t>
            </a:r>
          </a:p>
          <a:p>
            <a:pPr>
              <a:defRPr b="0" sz="1900">
                <a:solidFill>
                  <a:srgbClr val="011993"/>
                </a:solidFill>
              </a:defRPr>
            </a:pPr>
          </a:p>
          <a:p>
            <a:pPr>
              <a:defRPr b="0" sz="1900">
                <a:solidFill>
                  <a:srgbClr val="011993"/>
                </a:solidFill>
              </a:defRPr>
            </a:pPr>
            <a:r>
              <a:t>头像照片大小参考以下链接：</a:t>
            </a:r>
          </a:p>
          <a:p>
            <a:pPr>
              <a:defRPr b="0" sz="1900">
                <a:solidFill>
                  <a:srgbClr val="011993"/>
                </a:solidFill>
              </a:defRPr>
            </a:pPr>
            <a:r>
              <a:rPr u="sng">
                <a:hlinkClick r:id="rId4" invalidUrl="" action="" tgtFrame="" tooltip="" history="1" highlightClick="0" endSnd="0"/>
              </a:rPr>
              <a:t>https://muses.wodavip.com/blogs/b000001</a:t>
            </a:r>
          </a:p>
        </p:txBody>
      </p:sp>
      <p:sp>
        <p:nvSpPr>
          <p:cNvPr id="159" name="线条"/>
          <p:cNvSpPr/>
          <p:nvPr/>
        </p:nvSpPr>
        <p:spPr>
          <a:xfrm flipH="1" flipV="1">
            <a:off x="5770552" y="1202314"/>
            <a:ext cx="928651" cy="1"/>
          </a:xfrm>
          <a:prstGeom prst="line">
            <a:avLst/>
          </a:prstGeom>
          <a:ln w="381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0" name="模特详情页参考以下链接：…"/>
          <p:cNvSpPr txBox="1"/>
          <p:nvPr/>
        </p:nvSpPr>
        <p:spPr>
          <a:xfrm>
            <a:off x="6753317" y="3497254"/>
            <a:ext cx="5317694" cy="717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 sz="1900">
                <a:solidFill>
                  <a:srgbClr val="011993"/>
                </a:solidFill>
              </a:defRPr>
            </a:pPr>
            <a:r>
              <a:t>模特详情页参考以下链接：</a:t>
            </a:r>
          </a:p>
          <a:p>
            <a:pPr>
              <a:defRPr b="0" sz="1900">
                <a:solidFill>
                  <a:srgbClr val="011993"/>
                </a:solidFill>
              </a:defRPr>
            </a:pPr>
            <a:r>
              <a:rPr u="sng">
                <a:hlinkClick r:id="rId5" invalidUrl="" action="" tgtFrame="" tooltip="" history="1" highlightClick="0" endSnd="0"/>
              </a:rPr>
              <a:t>http://www.eseemodel.com/Profile.aspx?id=118</a:t>
            </a:r>
          </a:p>
        </p:txBody>
      </p:sp>
      <p:sp>
        <p:nvSpPr>
          <p:cNvPr id="161" name="线条"/>
          <p:cNvSpPr/>
          <p:nvPr/>
        </p:nvSpPr>
        <p:spPr>
          <a:xfrm>
            <a:off x="9412164" y="4299905"/>
            <a:ext cx="1" cy="1153790"/>
          </a:xfrm>
          <a:prstGeom prst="line">
            <a:avLst/>
          </a:prstGeom>
          <a:ln w="381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截屏2020-06-16下午8.34.21.png" descr="截屏2020-06-16下午8.34.2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9687" y="-52618"/>
            <a:ext cx="5957413" cy="52459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截屏2020-06-16下午8.33.24.png" descr="截屏2020-06-16下午8.33.2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02445" y="5237628"/>
            <a:ext cx="7215287" cy="4389300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达人展示页按照照片排列…"/>
          <p:cNvSpPr txBox="1"/>
          <p:nvPr/>
        </p:nvSpPr>
        <p:spPr>
          <a:xfrm>
            <a:off x="7027906" y="320289"/>
            <a:ext cx="4768515" cy="229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 sz="1900">
                <a:solidFill>
                  <a:srgbClr val="011993"/>
                </a:solidFill>
              </a:defRPr>
            </a:pPr>
            <a:r>
              <a:t>达人展示页按照照片排列</a:t>
            </a:r>
          </a:p>
          <a:p>
            <a:pPr>
              <a:defRPr b="0" sz="1900">
                <a:solidFill>
                  <a:srgbClr val="011993"/>
                </a:solidFill>
              </a:defRPr>
            </a:pPr>
            <a:r>
              <a:t>鼠标指到位置自动弹出两排：名字、所在行业的KOL、KOC身份</a:t>
            </a:r>
          </a:p>
          <a:p>
            <a:pPr>
              <a:defRPr b="0" sz="1900">
                <a:solidFill>
                  <a:srgbClr val="011993"/>
                </a:solidFill>
              </a:defRPr>
            </a:pPr>
          </a:p>
          <a:p>
            <a:pPr>
              <a:defRPr b="0" sz="1900">
                <a:solidFill>
                  <a:srgbClr val="011993"/>
                </a:solidFill>
              </a:defRPr>
            </a:pPr>
            <a:r>
              <a:t>照片拍版参考以下链接，尺寸可适当放大：</a:t>
            </a:r>
          </a:p>
          <a:p>
            <a:pPr>
              <a:defRPr b="0" sz="1900">
                <a:solidFill>
                  <a:srgbClr val="011993"/>
                </a:solidFill>
              </a:defRPr>
            </a:pPr>
            <a:r>
              <a:rPr u="sng">
                <a:hlinkClick r:id="rId4" invalidUrl="" action="" tgtFrame="" tooltip="" history="1" highlightClick="0" endSnd="0"/>
              </a:rPr>
              <a:t>https://muses.wodavip.com/blogs/b000001</a:t>
            </a:r>
          </a:p>
        </p:txBody>
      </p:sp>
      <p:sp>
        <p:nvSpPr>
          <p:cNvPr id="166" name="线条"/>
          <p:cNvSpPr/>
          <p:nvPr/>
        </p:nvSpPr>
        <p:spPr>
          <a:xfrm flipH="1" flipV="1">
            <a:off x="5770552" y="1202314"/>
            <a:ext cx="928651" cy="1"/>
          </a:xfrm>
          <a:prstGeom prst="line">
            <a:avLst/>
          </a:prstGeom>
          <a:ln w="381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7" name="达人详情页参考以下链接：…"/>
          <p:cNvSpPr txBox="1"/>
          <p:nvPr/>
        </p:nvSpPr>
        <p:spPr>
          <a:xfrm>
            <a:off x="6753317" y="3100875"/>
            <a:ext cx="5317694" cy="717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 sz="1900">
                <a:solidFill>
                  <a:srgbClr val="011993"/>
                </a:solidFill>
              </a:defRPr>
            </a:pPr>
            <a:r>
              <a:t>达人详情页参考以下链接：</a:t>
            </a:r>
          </a:p>
          <a:p>
            <a:pPr>
              <a:defRPr b="0" sz="1900">
                <a:solidFill>
                  <a:srgbClr val="011993"/>
                </a:solidFill>
              </a:defRPr>
            </a:pPr>
            <a:r>
              <a:rPr u="sng">
                <a:hlinkClick r:id="rId5" invalidUrl="" action="" tgtFrame="" tooltip="" history="1" highlightClick="0" endSnd="0"/>
              </a:rPr>
              <a:t>http://www.eseemodel.com/Profile.aspx?id=118</a:t>
            </a:r>
          </a:p>
        </p:txBody>
      </p:sp>
      <p:sp>
        <p:nvSpPr>
          <p:cNvPr id="168" name="线条"/>
          <p:cNvSpPr/>
          <p:nvPr/>
        </p:nvSpPr>
        <p:spPr>
          <a:xfrm>
            <a:off x="9412164" y="3950930"/>
            <a:ext cx="1" cy="1153789"/>
          </a:xfrm>
          <a:prstGeom prst="line">
            <a:avLst/>
          </a:prstGeom>
          <a:ln w="381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9" name="线条"/>
          <p:cNvSpPr/>
          <p:nvPr/>
        </p:nvSpPr>
        <p:spPr>
          <a:xfrm>
            <a:off x="5269903" y="7877876"/>
            <a:ext cx="928651" cy="1"/>
          </a:xfrm>
          <a:prstGeom prst="line">
            <a:avLst/>
          </a:prstGeom>
          <a:ln w="381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0" name="矩形"/>
          <p:cNvSpPr/>
          <p:nvPr/>
        </p:nvSpPr>
        <p:spPr>
          <a:xfrm>
            <a:off x="6384554" y="6728262"/>
            <a:ext cx="1191520" cy="1957302"/>
          </a:xfrm>
          <a:prstGeom prst="rect">
            <a:avLst/>
          </a:prstGeom>
          <a:ln w="635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1" name="姓名…"/>
          <p:cNvSpPr txBox="1"/>
          <p:nvPr/>
        </p:nvSpPr>
        <p:spPr>
          <a:xfrm>
            <a:off x="2588353" y="7024004"/>
            <a:ext cx="2527301" cy="17077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 sz="1900">
                <a:solidFill>
                  <a:srgbClr val="011993"/>
                </a:solidFill>
              </a:defRPr>
            </a:pPr>
            <a:r>
              <a:t>姓名</a:t>
            </a:r>
          </a:p>
          <a:p>
            <a:pPr>
              <a:defRPr b="0" sz="1900">
                <a:solidFill>
                  <a:srgbClr val="011993"/>
                </a:solidFill>
              </a:defRPr>
            </a:pPr>
            <a:r>
              <a:t>领域类型</a:t>
            </a:r>
          </a:p>
          <a:p>
            <a:pPr>
              <a:defRPr b="0" sz="1900">
                <a:solidFill>
                  <a:srgbClr val="011993"/>
                </a:solidFill>
              </a:defRPr>
            </a:pPr>
            <a:r>
              <a:t>社交媒体平台、粉丝数</a:t>
            </a:r>
          </a:p>
          <a:p>
            <a:pPr>
              <a:defRPr b="0" sz="1900">
                <a:solidFill>
                  <a:srgbClr val="011993"/>
                </a:solidFill>
              </a:defRPr>
            </a:pPr>
            <a:r>
              <a:t>合作品牌</a:t>
            </a:r>
          </a:p>
        </p:txBody>
      </p:sp>
      <p:sp>
        <p:nvSpPr>
          <p:cNvPr id="172" name="线条"/>
          <p:cNvSpPr/>
          <p:nvPr/>
        </p:nvSpPr>
        <p:spPr>
          <a:xfrm flipV="1">
            <a:off x="5495358" y="5400485"/>
            <a:ext cx="760415" cy="278587"/>
          </a:xfrm>
          <a:prstGeom prst="line">
            <a:avLst/>
          </a:prstGeom>
          <a:ln w="381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3" name="矩形"/>
          <p:cNvSpPr/>
          <p:nvPr/>
        </p:nvSpPr>
        <p:spPr>
          <a:xfrm>
            <a:off x="6384554" y="5167035"/>
            <a:ext cx="565812" cy="368301"/>
          </a:xfrm>
          <a:prstGeom prst="rect">
            <a:avLst/>
          </a:prstGeom>
          <a:ln w="635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4" name="改成：达人照片"/>
          <p:cNvSpPr txBox="1"/>
          <p:nvPr/>
        </p:nvSpPr>
        <p:spPr>
          <a:xfrm>
            <a:off x="3588576" y="5495943"/>
            <a:ext cx="1803401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1900">
                <a:solidFill>
                  <a:srgbClr val="011993"/>
                </a:solidFill>
              </a:defRPr>
            </a:lvl1pPr>
          </a:lstStyle>
          <a:p>
            <a:pPr/>
            <a:r>
              <a:t>改成：达人照片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“最新动态”还没做？排版参考这个页面"/>
          <p:cNvSpPr txBox="1"/>
          <p:nvPr/>
        </p:nvSpPr>
        <p:spPr>
          <a:xfrm>
            <a:off x="4496692" y="341494"/>
            <a:ext cx="4198545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900">
                <a:solidFill>
                  <a:srgbClr val="011993"/>
                </a:solidFill>
              </a:defRPr>
            </a:lvl1pPr>
          </a:lstStyle>
          <a:p>
            <a:pPr/>
            <a:r>
              <a:t>“最新动态”还没做？排版参考这个页面</a:t>
            </a:r>
          </a:p>
        </p:txBody>
      </p:sp>
      <p:pic>
        <p:nvPicPr>
          <p:cNvPr id="177" name="截屏2020-06-17下午8.24.06.png" descr="截屏2020-06-17下午8.24.0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42033" y="1046457"/>
            <a:ext cx="14075994" cy="8882714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线条"/>
          <p:cNvSpPr/>
          <p:nvPr/>
        </p:nvSpPr>
        <p:spPr>
          <a:xfrm>
            <a:off x="6502399" y="771213"/>
            <a:ext cx="1" cy="667473"/>
          </a:xfrm>
          <a:prstGeom prst="line">
            <a:avLst/>
          </a:prstGeom>
          <a:ln w="381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